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F2EF3-FC76-4001-AD94-047194722A61}" type="datetimeFigureOut">
              <a:rPr lang="zh-CN" altLang="en-US" smtClean="0"/>
              <a:t>2019/11/3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DDACF-05AF-48D8-A706-0A7AEBE5BE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zh-CN" altLang="en-US" sz="3200" dirty="0" smtClean="0"/>
              <a:t>行健楼（</a:t>
            </a:r>
            <a:r>
              <a:rPr lang="en-US" altLang="zh-CN" sz="3200" dirty="0" smtClean="0"/>
              <a:t>27</a:t>
            </a:r>
            <a:r>
              <a:rPr lang="zh-CN" altLang="en-US" sz="3200" dirty="0" smtClean="0"/>
              <a:t>号楼）矿盐资源深度利用技术、国家地方联合工程研究中心门厅改造及室外标牌工程</a:t>
            </a:r>
            <a:endParaRPr lang="zh-CN" altLang="en-US" sz="32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施工方案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方案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7766"/>
            <a:ext cx="9144000" cy="49424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门厅2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7245"/>
            <a:ext cx="9144000" cy="53435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工学院图纸-1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839785" y="-863585"/>
            <a:ext cx="5821642" cy="83356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工学院图纸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644824" y="-787624"/>
            <a:ext cx="5632704" cy="80651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工学院图纸-3_看图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5400000">
            <a:off x="1697834" y="-697759"/>
            <a:ext cx="5547360" cy="79429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27</Words>
  <Application>Microsoft Office PowerPoint</Application>
  <PresentationFormat>全屏显示(4:3)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行健楼（27号楼）矿盐资源深度利用技术、国家地方联合工程研究中心门厅改造及室外标牌工程</vt:lpstr>
      <vt:lpstr>幻灯片 2</vt:lpstr>
      <vt:lpstr>幻灯片 3</vt:lpstr>
      <vt:lpstr>幻灯片 4</vt:lpstr>
      <vt:lpstr>幻灯片 5</vt:lpstr>
      <vt:lpstr>幻灯片 6</vt:lpstr>
    </vt:vector>
  </TitlesOfParts>
  <Company>Lenovo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行健楼（27号楼）矿盐资源深度利用技术、国家地方联合工程研究中心门厅改造及室外标牌工程</dc:title>
  <dc:creator>ideapad</dc:creator>
  <cp:lastModifiedBy>ideapad</cp:lastModifiedBy>
  <cp:revision>1</cp:revision>
  <dcterms:created xsi:type="dcterms:W3CDTF">2019-11-03T03:37:19Z</dcterms:created>
  <dcterms:modified xsi:type="dcterms:W3CDTF">2019-11-03T03:44:29Z</dcterms:modified>
</cp:coreProperties>
</file>